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3" r:id="rId1"/>
  </p:sldMasterIdLst>
  <p:notesMasterIdLst>
    <p:notesMasterId r:id="rId4"/>
  </p:notesMasterIdLst>
  <p:handoutMasterIdLst>
    <p:handoutMasterId r:id="rId5"/>
  </p:handoutMasterIdLst>
  <p:sldIdLst>
    <p:sldId id="418" r:id="rId2"/>
    <p:sldId id="419" r:id="rId3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00"/>
    <a:srgbClr val="DA040F"/>
    <a:srgbClr val="F7AB63"/>
    <a:srgbClr val="EF7C00"/>
    <a:srgbClr val="3399FF"/>
    <a:srgbClr val="3333FF"/>
    <a:srgbClr val="6699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0" autoAdjust="0"/>
    <p:restoredTop sz="84731" autoAdjust="0"/>
  </p:normalViewPr>
  <p:slideViewPr>
    <p:cSldViewPr snapToGrid="0" snapToObjects="1">
      <p:cViewPr varScale="1">
        <p:scale>
          <a:sx n="92" d="100"/>
          <a:sy n="92" d="100"/>
        </p:scale>
        <p:origin x="-726" y="-102"/>
      </p:cViewPr>
      <p:guideLst>
        <p:guide orient="horz" pos="317"/>
        <p:guide orient="horz" pos="929"/>
        <p:guide orient="horz" pos="1043"/>
        <p:guide orient="horz" pos="3945"/>
        <p:guide orient="horz" pos="4002"/>
        <p:guide pos="181"/>
        <p:guide pos="317"/>
        <p:guide pos="55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DD672AEA-D9A6-442A-A601-987B63537C0A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9037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47713" y="496888"/>
            <a:ext cx="2730500" cy="2047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517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2730500"/>
            <a:ext cx="4891088" cy="645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8E047BE9-8EB2-4491-ABF9-804AFD95BEB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54384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buClr>
        <a:srgbClr val="FF9900"/>
      </a:buClr>
      <a:buSzPct val="80000"/>
      <a:buFont typeface="Wingdings" pitchFamily="2" charset="2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90488" indent="-88900" algn="l" rtl="0" fontAlgn="base">
      <a:spcBef>
        <a:spcPct val="30000"/>
      </a:spcBef>
      <a:spcAft>
        <a:spcPct val="0"/>
      </a:spcAft>
      <a:buClr>
        <a:schemeClr val="accent1"/>
      </a:buClr>
      <a:buFont typeface="Wingdings" pitchFamily="2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80975" indent="-88900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269875" indent="-87313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357188" indent="-85725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931783-F3AA-40BB-BA9C-813C582B9273}" type="slidenum">
              <a:rPr lang="de-DE"/>
              <a:pPr/>
              <a:t>1</a:t>
            </a:fld>
            <a:endParaRPr lang="de-DE"/>
          </a:p>
        </p:txBody>
      </p:sp>
      <p:sp>
        <p:nvSpPr>
          <p:cNvPr id="2274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4915E42-892D-4B07-9299-B9C7FFFF9A90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83185A-985E-4A70-B115-DF9528760EE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1637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1C1928-478D-4D54-BFBC-720FABFB5128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1BAE00-023D-4C2E-8D6F-3ECFBED23B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63656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17A62C-2CE7-4FA8-B05B-262ACF2C0BB2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29833-E364-4C29-BC4B-A844F92CE43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3507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78CDD6-F196-482C-87C7-9081E761B5EB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5A8F76-CF3A-493B-87E9-3C70F05A614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0155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97DC53-29C6-4B0F-B0BF-D62CA37B2C5B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2A9799-2385-4181-875E-18F15438C37B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0647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810D36-34B7-4ED5-98E2-295967B22B21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0A7CF4-B92A-4B0E-947D-4025EBDD75E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1279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1233FE5-DA90-4D01-ACDD-D7682D18822C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B88DB9-DD21-4D98-861A-5FA5FC5A8F8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9984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D2EB56-1579-4479-90C7-9A539B0BC7E5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708419-043E-4007-8B3E-5FC9EC39A0B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93008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A63C1B-01EE-47AE-AA40-8D7E253F5DD0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6E4CF-A99F-45C2-9CEB-C225105E27A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1864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D27066-092A-4B01-97CA-8088695DE85A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AFA508-868D-4738-904A-62700C5844A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246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5B1534-90B7-46FB-A73F-C47942F18927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BB1AE3-BE74-415A-8EFA-6B83C3E4912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89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800" i="0"/>
            </a:lvl1pPr>
          </a:lstStyle>
          <a:p>
            <a:fld id="{DE59FDF3-3D0C-4A8A-BE7E-BC92C5C43344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228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3350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800" i="0"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228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800" i="0"/>
            </a:lvl1pPr>
          </a:lstStyle>
          <a:p>
            <a:fld id="{D769BDEE-B5F5-495D-A26E-535C622F347B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2281530" name="Rectangle 58"/>
          <p:cNvSpPr>
            <a:spLocks noChangeArrowheads="1"/>
          </p:cNvSpPr>
          <p:nvPr userDrawn="1"/>
        </p:nvSpPr>
        <p:spPr bwMode="auto">
          <a:xfrm>
            <a:off x="503238" y="1169988"/>
            <a:ext cx="8277225" cy="5762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Tx/>
              <a:buFontTx/>
              <a:buNone/>
            </a:pPr>
            <a:r>
              <a:rPr lang="de-DE" b="1"/>
              <a:t>Problem:</a:t>
            </a:r>
          </a:p>
          <a:p>
            <a:pPr>
              <a:buClrTx/>
              <a:buFontTx/>
              <a:buNone/>
            </a:pPr>
            <a:endParaRPr lang="de-DE" i="0"/>
          </a:p>
        </p:txBody>
      </p:sp>
      <p:cxnSp>
        <p:nvCxnSpPr>
          <p:cNvPr id="2281531" name="AutoShape 59"/>
          <p:cNvCxnSpPr>
            <a:cxnSpLocks noChangeShapeType="1"/>
            <a:stCxn id="2281539" idx="2"/>
            <a:endCxn id="2281538" idx="0"/>
          </p:cNvCxnSpPr>
          <p:nvPr userDrawn="1"/>
        </p:nvCxnSpPr>
        <p:spPr bwMode="auto">
          <a:xfrm>
            <a:off x="4635500" y="3190875"/>
            <a:ext cx="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2" name="AutoShape 60"/>
          <p:cNvCxnSpPr>
            <a:cxnSpLocks noChangeShapeType="1"/>
            <a:stCxn id="2281538" idx="2"/>
            <a:endCxn id="2281537" idx="0"/>
          </p:cNvCxnSpPr>
          <p:nvPr userDrawn="1"/>
        </p:nvCxnSpPr>
        <p:spPr bwMode="auto">
          <a:xfrm>
            <a:off x="4635500" y="4725988"/>
            <a:ext cx="0" cy="214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3" name="AutoShape 61"/>
          <p:cNvCxnSpPr>
            <a:cxnSpLocks noChangeShapeType="1"/>
            <a:stCxn id="2281541" idx="3"/>
            <a:endCxn id="2281538" idx="1"/>
          </p:cNvCxnSpPr>
          <p:nvPr userDrawn="1"/>
        </p:nvCxnSpPr>
        <p:spPr bwMode="auto">
          <a:xfrm>
            <a:off x="3108325" y="4065588"/>
            <a:ext cx="223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4" name="AutoShape 62"/>
          <p:cNvCxnSpPr>
            <a:cxnSpLocks noChangeShapeType="1"/>
            <a:stCxn id="2281544" idx="1"/>
            <a:endCxn id="2281538" idx="3"/>
          </p:cNvCxnSpPr>
          <p:nvPr userDrawn="1"/>
        </p:nvCxnSpPr>
        <p:spPr bwMode="auto">
          <a:xfrm flipH="1">
            <a:off x="5938838" y="4065588"/>
            <a:ext cx="2254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5" name="AutoShape 63"/>
          <p:cNvCxnSpPr>
            <a:cxnSpLocks noChangeShapeType="1"/>
            <a:stCxn id="2281540" idx="3"/>
            <a:endCxn id="2281537" idx="1"/>
          </p:cNvCxnSpPr>
          <p:nvPr userDrawn="1"/>
        </p:nvCxnSpPr>
        <p:spPr bwMode="auto">
          <a:xfrm>
            <a:off x="3108325" y="5602288"/>
            <a:ext cx="223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36" name="AutoShape 64"/>
          <p:cNvCxnSpPr>
            <a:cxnSpLocks noChangeShapeType="1"/>
            <a:stCxn id="2281537" idx="3"/>
            <a:endCxn id="2281543" idx="1"/>
          </p:cNvCxnSpPr>
          <p:nvPr userDrawn="1"/>
        </p:nvCxnSpPr>
        <p:spPr bwMode="auto">
          <a:xfrm>
            <a:off x="5938838" y="5602288"/>
            <a:ext cx="2254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1537" name="Rectangle 65"/>
          <p:cNvSpPr>
            <a:spLocks noChangeArrowheads="1"/>
          </p:cNvSpPr>
          <p:nvPr userDrawn="1"/>
        </p:nvSpPr>
        <p:spPr bwMode="auto">
          <a:xfrm>
            <a:off x="3332163" y="4940300"/>
            <a:ext cx="2606675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38" name="Rectangle 66"/>
          <p:cNvSpPr>
            <a:spLocks noChangeArrowheads="1"/>
          </p:cNvSpPr>
          <p:nvPr userDrawn="1"/>
        </p:nvSpPr>
        <p:spPr bwMode="auto">
          <a:xfrm>
            <a:off x="3332163" y="3403600"/>
            <a:ext cx="2606675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39" name="Rectangle 67"/>
          <p:cNvSpPr>
            <a:spLocks noChangeArrowheads="1"/>
          </p:cNvSpPr>
          <p:nvPr userDrawn="1"/>
        </p:nvSpPr>
        <p:spPr bwMode="auto">
          <a:xfrm>
            <a:off x="3332163" y="1868488"/>
            <a:ext cx="2606675" cy="1322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0" name="Rectangle 68"/>
          <p:cNvSpPr>
            <a:spLocks noChangeArrowheads="1"/>
          </p:cNvSpPr>
          <p:nvPr userDrawn="1"/>
        </p:nvSpPr>
        <p:spPr bwMode="auto">
          <a:xfrm>
            <a:off x="503238" y="49403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1" name="Rectangle 69"/>
          <p:cNvSpPr>
            <a:spLocks noChangeArrowheads="1"/>
          </p:cNvSpPr>
          <p:nvPr userDrawn="1"/>
        </p:nvSpPr>
        <p:spPr bwMode="auto">
          <a:xfrm>
            <a:off x="503238" y="34036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2" name="Rectangle 70"/>
          <p:cNvSpPr>
            <a:spLocks noChangeArrowheads="1"/>
          </p:cNvSpPr>
          <p:nvPr userDrawn="1"/>
        </p:nvSpPr>
        <p:spPr bwMode="auto">
          <a:xfrm>
            <a:off x="503238" y="1868488"/>
            <a:ext cx="2605087" cy="1322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3" name="Rectangle 71"/>
          <p:cNvSpPr>
            <a:spLocks noChangeArrowheads="1"/>
          </p:cNvSpPr>
          <p:nvPr userDrawn="1"/>
        </p:nvSpPr>
        <p:spPr bwMode="auto">
          <a:xfrm>
            <a:off x="6164263" y="49403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4" name="Rectangle 72"/>
          <p:cNvSpPr>
            <a:spLocks noChangeArrowheads="1"/>
          </p:cNvSpPr>
          <p:nvPr userDrawn="1"/>
        </p:nvSpPr>
        <p:spPr bwMode="auto">
          <a:xfrm>
            <a:off x="6164263" y="3403600"/>
            <a:ext cx="2605087" cy="13223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45" name="Rectangle 73"/>
          <p:cNvSpPr>
            <a:spLocks noChangeArrowheads="1"/>
          </p:cNvSpPr>
          <p:nvPr userDrawn="1"/>
        </p:nvSpPr>
        <p:spPr bwMode="auto">
          <a:xfrm>
            <a:off x="6164263" y="1868488"/>
            <a:ext cx="2605087" cy="13223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>
              <a:buClrTx/>
              <a:buFontTx/>
              <a:buNone/>
            </a:pPr>
            <a:endParaRPr lang="de-DE" i="0"/>
          </a:p>
        </p:txBody>
      </p:sp>
      <p:cxnSp>
        <p:nvCxnSpPr>
          <p:cNvPr id="2281546" name="AutoShape 74"/>
          <p:cNvCxnSpPr>
            <a:cxnSpLocks noChangeShapeType="1"/>
            <a:stCxn id="2281542" idx="3"/>
            <a:endCxn id="2281539" idx="1"/>
          </p:cNvCxnSpPr>
          <p:nvPr userDrawn="1"/>
        </p:nvCxnSpPr>
        <p:spPr bwMode="auto">
          <a:xfrm>
            <a:off x="3108325" y="2528888"/>
            <a:ext cx="2238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47" name="AutoShape 75"/>
          <p:cNvCxnSpPr>
            <a:cxnSpLocks noChangeShapeType="1"/>
            <a:stCxn id="2281539" idx="3"/>
            <a:endCxn id="2281545" idx="1"/>
          </p:cNvCxnSpPr>
          <p:nvPr userDrawn="1"/>
        </p:nvCxnSpPr>
        <p:spPr bwMode="auto">
          <a:xfrm>
            <a:off x="5938838" y="2528888"/>
            <a:ext cx="22542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48" name="AutoShape 76"/>
          <p:cNvCxnSpPr>
            <a:cxnSpLocks noChangeShapeType="1"/>
            <a:stCxn id="2281542" idx="2"/>
            <a:endCxn id="2281541" idx="0"/>
          </p:cNvCxnSpPr>
          <p:nvPr userDrawn="1"/>
        </p:nvCxnSpPr>
        <p:spPr bwMode="auto">
          <a:xfrm>
            <a:off x="1806575" y="3190875"/>
            <a:ext cx="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49" name="AutoShape 77"/>
          <p:cNvCxnSpPr>
            <a:cxnSpLocks noChangeShapeType="1"/>
            <a:stCxn id="2281541" idx="2"/>
            <a:endCxn id="2281540" idx="0"/>
          </p:cNvCxnSpPr>
          <p:nvPr userDrawn="1"/>
        </p:nvCxnSpPr>
        <p:spPr bwMode="auto">
          <a:xfrm>
            <a:off x="1806575" y="4725988"/>
            <a:ext cx="0" cy="214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50" name="AutoShape 78"/>
          <p:cNvCxnSpPr>
            <a:cxnSpLocks noChangeShapeType="1"/>
            <a:stCxn id="2281545" idx="2"/>
            <a:endCxn id="2281544" idx="0"/>
          </p:cNvCxnSpPr>
          <p:nvPr userDrawn="1"/>
        </p:nvCxnSpPr>
        <p:spPr bwMode="auto">
          <a:xfrm>
            <a:off x="7467600" y="3190875"/>
            <a:ext cx="0" cy="212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81551" name="AutoShape 79"/>
          <p:cNvCxnSpPr>
            <a:cxnSpLocks noChangeShapeType="1"/>
            <a:stCxn id="2281544" idx="2"/>
            <a:endCxn id="2281543" idx="0"/>
          </p:cNvCxnSpPr>
          <p:nvPr userDrawn="1"/>
        </p:nvCxnSpPr>
        <p:spPr bwMode="auto">
          <a:xfrm>
            <a:off x="7467600" y="4725988"/>
            <a:ext cx="0" cy="2143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81552" name="Rectangle 80"/>
          <p:cNvSpPr>
            <a:spLocks noChangeArrowheads="1"/>
          </p:cNvSpPr>
          <p:nvPr userDrawn="1"/>
        </p:nvSpPr>
        <p:spPr bwMode="auto">
          <a:xfrm>
            <a:off x="503238" y="503238"/>
            <a:ext cx="8277225" cy="5873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ClrTx/>
              <a:buFontTx/>
              <a:buNone/>
            </a:pPr>
            <a:r>
              <a:rPr lang="de-DE" b="1"/>
              <a:t>Oberziel:</a:t>
            </a:r>
          </a:p>
          <a:p>
            <a:pPr>
              <a:buClrTx/>
              <a:buFontTx/>
              <a:buNone/>
            </a:pPr>
            <a:endParaRPr lang="de-DE" i="0"/>
          </a:p>
        </p:txBody>
      </p:sp>
      <p:sp>
        <p:nvSpPr>
          <p:cNvPr id="2281554" name="Text Box 82"/>
          <p:cNvSpPr txBox="1">
            <a:spLocks noChangeArrowheads="1"/>
          </p:cNvSpPr>
          <p:nvPr userDrawn="1"/>
        </p:nvSpPr>
        <p:spPr bwMode="auto">
          <a:xfrm>
            <a:off x="3332163" y="340360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55" name="Text Box 83"/>
          <p:cNvSpPr txBox="1">
            <a:spLocks noChangeArrowheads="1"/>
          </p:cNvSpPr>
          <p:nvPr userDrawn="1"/>
        </p:nvSpPr>
        <p:spPr bwMode="auto">
          <a:xfrm>
            <a:off x="3332163" y="37084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System:</a:t>
            </a:r>
          </a:p>
        </p:txBody>
      </p:sp>
      <p:sp>
        <p:nvSpPr>
          <p:cNvPr id="2281556" name="Text Box 84"/>
          <p:cNvSpPr txBox="1">
            <a:spLocks noChangeArrowheads="1"/>
          </p:cNvSpPr>
          <p:nvPr userDrawn="1"/>
        </p:nvSpPr>
        <p:spPr bwMode="auto">
          <a:xfrm>
            <a:off x="3332163" y="494030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57" name="Text Box 85"/>
          <p:cNvSpPr txBox="1">
            <a:spLocks noChangeArrowheads="1"/>
          </p:cNvSpPr>
          <p:nvPr userDrawn="1"/>
        </p:nvSpPr>
        <p:spPr bwMode="auto">
          <a:xfrm>
            <a:off x="3332163" y="5245100"/>
            <a:ext cx="1209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Subsysteme:</a:t>
            </a:r>
          </a:p>
        </p:txBody>
      </p:sp>
      <p:sp>
        <p:nvSpPr>
          <p:cNvPr id="2281558" name="Text Box 86"/>
          <p:cNvSpPr txBox="1">
            <a:spLocks noChangeArrowheads="1"/>
          </p:cNvSpPr>
          <p:nvPr userDrawn="1"/>
        </p:nvSpPr>
        <p:spPr bwMode="auto">
          <a:xfrm>
            <a:off x="3332163" y="1868488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59" name="Text Box 87"/>
          <p:cNvSpPr txBox="1">
            <a:spLocks noChangeArrowheads="1"/>
          </p:cNvSpPr>
          <p:nvPr userDrawn="1"/>
        </p:nvSpPr>
        <p:spPr bwMode="auto">
          <a:xfrm>
            <a:off x="3332163" y="2173288"/>
            <a:ext cx="1366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Supersysteme:</a:t>
            </a:r>
          </a:p>
        </p:txBody>
      </p:sp>
      <p:sp>
        <p:nvSpPr>
          <p:cNvPr id="2281560" name="Text Box 88"/>
          <p:cNvSpPr txBox="1">
            <a:spLocks noChangeArrowheads="1"/>
          </p:cNvSpPr>
          <p:nvPr userDrawn="1"/>
        </p:nvSpPr>
        <p:spPr bwMode="auto">
          <a:xfrm>
            <a:off x="503238" y="340360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61" name="Text Box 89"/>
          <p:cNvSpPr txBox="1">
            <a:spLocks noChangeArrowheads="1"/>
          </p:cNvSpPr>
          <p:nvPr userDrawn="1"/>
        </p:nvSpPr>
        <p:spPr bwMode="auto">
          <a:xfrm>
            <a:off x="503238" y="37084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System:</a:t>
            </a:r>
          </a:p>
        </p:txBody>
      </p:sp>
      <p:sp>
        <p:nvSpPr>
          <p:cNvPr id="2281562" name="Text Box 90"/>
          <p:cNvSpPr txBox="1">
            <a:spLocks noChangeArrowheads="1"/>
          </p:cNvSpPr>
          <p:nvPr userDrawn="1"/>
        </p:nvSpPr>
        <p:spPr bwMode="auto">
          <a:xfrm>
            <a:off x="503238" y="494030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63" name="Text Box 91"/>
          <p:cNvSpPr txBox="1">
            <a:spLocks noChangeArrowheads="1"/>
          </p:cNvSpPr>
          <p:nvPr userDrawn="1"/>
        </p:nvSpPr>
        <p:spPr bwMode="auto">
          <a:xfrm>
            <a:off x="503238" y="5245100"/>
            <a:ext cx="1209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Subsysteme:</a:t>
            </a:r>
          </a:p>
        </p:txBody>
      </p:sp>
      <p:sp>
        <p:nvSpPr>
          <p:cNvPr id="2281564" name="Text Box 92"/>
          <p:cNvSpPr txBox="1">
            <a:spLocks noChangeArrowheads="1"/>
          </p:cNvSpPr>
          <p:nvPr userDrawn="1"/>
        </p:nvSpPr>
        <p:spPr bwMode="auto">
          <a:xfrm>
            <a:off x="503238" y="1868488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65" name="Text Box 93"/>
          <p:cNvSpPr txBox="1">
            <a:spLocks noChangeArrowheads="1"/>
          </p:cNvSpPr>
          <p:nvPr userDrawn="1"/>
        </p:nvSpPr>
        <p:spPr bwMode="auto">
          <a:xfrm>
            <a:off x="503238" y="2173288"/>
            <a:ext cx="1366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Supersysteme:</a:t>
            </a:r>
          </a:p>
        </p:txBody>
      </p:sp>
      <p:sp>
        <p:nvSpPr>
          <p:cNvPr id="2281566" name="Text Box 94"/>
          <p:cNvSpPr txBox="1">
            <a:spLocks noChangeArrowheads="1"/>
          </p:cNvSpPr>
          <p:nvPr userDrawn="1"/>
        </p:nvSpPr>
        <p:spPr bwMode="auto">
          <a:xfrm>
            <a:off x="6164263" y="340360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67" name="Text Box 95"/>
          <p:cNvSpPr txBox="1">
            <a:spLocks noChangeArrowheads="1"/>
          </p:cNvSpPr>
          <p:nvPr userDrawn="1"/>
        </p:nvSpPr>
        <p:spPr bwMode="auto">
          <a:xfrm>
            <a:off x="6164263" y="3708400"/>
            <a:ext cx="8255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System:</a:t>
            </a:r>
          </a:p>
        </p:txBody>
      </p:sp>
      <p:sp>
        <p:nvSpPr>
          <p:cNvPr id="2281568" name="Text Box 96"/>
          <p:cNvSpPr txBox="1">
            <a:spLocks noChangeArrowheads="1"/>
          </p:cNvSpPr>
          <p:nvPr userDrawn="1"/>
        </p:nvSpPr>
        <p:spPr bwMode="auto">
          <a:xfrm>
            <a:off x="6164263" y="4940300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69" name="Text Box 97"/>
          <p:cNvSpPr txBox="1">
            <a:spLocks noChangeArrowheads="1"/>
          </p:cNvSpPr>
          <p:nvPr userDrawn="1"/>
        </p:nvSpPr>
        <p:spPr bwMode="auto">
          <a:xfrm>
            <a:off x="6164263" y="5245100"/>
            <a:ext cx="12096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Subsysteme:</a:t>
            </a:r>
          </a:p>
        </p:txBody>
      </p:sp>
      <p:sp>
        <p:nvSpPr>
          <p:cNvPr id="2281570" name="Text Box 98"/>
          <p:cNvSpPr txBox="1">
            <a:spLocks noChangeArrowheads="1"/>
          </p:cNvSpPr>
          <p:nvPr userDrawn="1"/>
        </p:nvSpPr>
        <p:spPr bwMode="auto">
          <a:xfrm>
            <a:off x="6164263" y="1868488"/>
            <a:ext cx="9620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Zeitpunkt:</a:t>
            </a:r>
          </a:p>
        </p:txBody>
      </p:sp>
      <p:sp>
        <p:nvSpPr>
          <p:cNvPr id="2281571" name="Text Box 99"/>
          <p:cNvSpPr txBox="1">
            <a:spLocks noChangeArrowheads="1"/>
          </p:cNvSpPr>
          <p:nvPr userDrawn="1"/>
        </p:nvSpPr>
        <p:spPr bwMode="auto">
          <a:xfrm>
            <a:off x="6164263" y="2173288"/>
            <a:ext cx="13668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Supersysteme: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2pPr>
      <a:lvl3pPr marL="358775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3pPr>
      <a:lvl4pPr marL="538163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4pPr>
      <a:lvl5pPr marL="7175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5pPr>
      <a:lvl6pPr marL="11747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6pPr>
      <a:lvl7pPr marL="16319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7pPr>
      <a:lvl8pPr marL="20891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8pPr>
      <a:lvl9pPr marL="25463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7F7B6-4B63-4150-8950-B21E7183AF4D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F237-2EEC-4604-A40F-9A6984EB5808}" type="slidenum">
              <a:rPr lang="de-DE"/>
              <a:pPr/>
              <a:t>1</a:t>
            </a:fld>
            <a:endParaRPr lang="de-DE"/>
          </a:p>
        </p:txBody>
      </p:sp>
      <p:sp>
        <p:nvSpPr>
          <p:cNvPr id="1139849" name="Text Box 137"/>
          <p:cNvSpPr txBox="1">
            <a:spLocks noChangeArrowheads="1"/>
          </p:cNvSpPr>
          <p:nvPr/>
        </p:nvSpPr>
        <p:spPr bwMode="auto">
          <a:xfrm>
            <a:off x="4179888" y="3381375"/>
            <a:ext cx="1316037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1"/>
              <a:t>während des </a:t>
            </a:r>
            <a:br>
              <a:rPr lang="de-DE" b="1"/>
            </a:br>
            <a:r>
              <a:rPr lang="de-DE" b="1"/>
              <a:t>Schiessens</a:t>
            </a:r>
          </a:p>
        </p:txBody>
      </p:sp>
      <p:sp>
        <p:nvSpPr>
          <p:cNvPr id="1139851" name="Text Box 139"/>
          <p:cNvSpPr txBox="1">
            <a:spLocks noChangeArrowheads="1"/>
          </p:cNvSpPr>
          <p:nvPr/>
        </p:nvSpPr>
        <p:spPr bwMode="auto">
          <a:xfrm>
            <a:off x="3573463" y="3965575"/>
            <a:ext cx="2120900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de-DE" b="1"/>
              <a:t>Prozess</a:t>
            </a:r>
            <a:br>
              <a:rPr lang="de-DE" b="1"/>
            </a:br>
            <a:r>
              <a:rPr lang="de-DE" b="1"/>
              <a:t>„Tontaubenschiessen“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6E7F6-7E35-4980-AAAA-892A9409F663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AEA3A-EEB2-4BB4-8EF3-6056EADA2DF7}" type="slidenum">
              <a:rPr lang="de-DE"/>
              <a:pPr/>
              <a:t>2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-Felder">
  <a:themeElements>
    <a:clrScheme name="9-Feld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-Feld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-Fel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D0D3DA"/>
      </a:lt2>
      <a:accent1>
        <a:srgbClr val="949EAA"/>
      </a:accent1>
      <a:accent2>
        <a:srgbClr val="FF9900"/>
      </a:accent2>
      <a:accent3>
        <a:srgbClr val="FFFFFF"/>
      </a:accent3>
      <a:accent4>
        <a:srgbClr val="000000"/>
      </a:accent4>
      <a:accent5>
        <a:srgbClr val="C8CCD2"/>
      </a:accent5>
      <a:accent6>
        <a:srgbClr val="E78A00"/>
      </a:accent6>
      <a:hlink>
        <a:srgbClr val="003399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J:\safety_folienvorlage\neu\2_process_safety_131204_v1.31d\2005\process_safety_vorlage_2k_d132.ppt</Template>
  <TotalTime>0</TotalTime>
  <Words>16</Words>
  <Application>Microsoft Office PowerPoint</Application>
  <PresentationFormat>Bildschirmpräsentation (4:3)</PresentationFormat>
  <Paragraphs>9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5" baseType="lpstr">
      <vt:lpstr>Arial</vt:lpstr>
      <vt:lpstr>Wingdings</vt:lpstr>
      <vt:lpstr>9-Felder</vt:lpstr>
      <vt:lpstr>PowerPoint-Präsentation</vt:lpstr>
      <vt:lpstr>PowerPoint-Präsentation</vt:lpstr>
    </vt:vector>
  </TitlesOfParts>
  <Company>Copyright by Dr. Robert Adunka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Arbeitsblätter zum problemorientierten Neun-Felder-Denken</dc:title>
  <dc:creator>Dr. Robert Adunka</dc:creator>
  <cp:lastModifiedBy>Christoph Raab</cp:lastModifiedBy>
  <cp:revision>378</cp:revision>
  <cp:lastPrinted>2001-12-10T12:36:55Z</cp:lastPrinted>
  <dcterms:created xsi:type="dcterms:W3CDTF">2001-10-12T10:57:36Z</dcterms:created>
  <dcterms:modified xsi:type="dcterms:W3CDTF">2012-01-05T07:38:32Z</dcterms:modified>
</cp:coreProperties>
</file>