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33" r:id="rId1"/>
  </p:sldMasterIdLst>
  <p:notesMasterIdLst>
    <p:notesMasterId r:id="rId4"/>
  </p:notesMasterIdLst>
  <p:handoutMasterIdLst>
    <p:handoutMasterId r:id="rId5"/>
  </p:handoutMasterIdLst>
  <p:sldIdLst>
    <p:sldId id="418" r:id="rId2"/>
    <p:sldId id="419" r:id="rId3"/>
  </p:sldIdLst>
  <p:sldSz cx="9144000" cy="6858000" type="screen4x3"/>
  <p:notesSz cx="6669088" cy="9928225"/>
  <p:defaultTextStyle>
    <a:defPPr>
      <a:defRPr lang="de-DE"/>
    </a:defPPr>
    <a:lvl1pPr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buClr>
        <a:schemeClr val="accent2"/>
      </a:buClr>
      <a:buFont typeface="Wingdings" pitchFamily="2" charset="2"/>
      <a:defRPr sz="1400"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00"/>
    <a:srgbClr val="DA040F"/>
    <a:srgbClr val="F7AB63"/>
    <a:srgbClr val="EF7C00"/>
    <a:srgbClr val="3399FF"/>
    <a:srgbClr val="3333FF"/>
    <a:srgbClr val="6699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00" autoAdjust="0"/>
    <p:restoredTop sz="84731" autoAdjust="0"/>
  </p:normalViewPr>
  <p:slideViewPr>
    <p:cSldViewPr snapToGrid="0" snapToObjects="1">
      <p:cViewPr varScale="1">
        <p:scale>
          <a:sx n="92" d="100"/>
          <a:sy n="92" d="100"/>
        </p:scale>
        <p:origin x="-726" y="-102"/>
      </p:cViewPr>
      <p:guideLst>
        <p:guide orient="horz" pos="317"/>
        <p:guide orient="horz" pos="929"/>
        <p:guide orient="horz" pos="1043"/>
        <p:guide orient="horz" pos="3945"/>
        <p:guide orient="horz" pos="4002"/>
        <p:guide pos="181"/>
        <p:guide pos="317"/>
        <p:guide pos="553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01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Rectangle 6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28163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 i="0"/>
            </a:lvl1pPr>
          </a:lstStyle>
          <a:p>
            <a:fld id="{3A34CA4B-00CC-469F-A4D6-65F269D8FCE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154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747713" y="496888"/>
            <a:ext cx="2730500" cy="2047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3517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2730500"/>
            <a:ext cx="4891088" cy="645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35177" name="Rectangle 9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1338"/>
            <a:ext cx="288925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1200" i="0"/>
            </a:lvl1pPr>
          </a:lstStyle>
          <a:p>
            <a:fld id="{B30A2C72-AAA9-463F-8AA5-83691B411E2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96795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buClr>
        <a:srgbClr val="FF9900"/>
      </a:buClr>
      <a:buSzPct val="80000"/>
      <a:buFont typeface="Wingdings" pitchFamily="2" charset="2"/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90488" indent="-88900" algn="l" rtl="0" fontAlgn="base">
      <a:spcBef>
        <a:spcPct val="30000"/>
      </a:spcBef>
      <a:spcAft>
        <a:spcPct val="0"/>
      </a:spcAft>
      <a:buClr>
        <a:schemeClr val="accent1"/>
      </a:buClr>
      <a:buFont typeface="Wingdings" pitchFamily="2" charset="2"/>
      <a:buChar char="§"/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180975" indent="-88900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269875" indent="-87313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357188" indent="-85725" algn="l" rtl="0" fontAlgn="base">
      <a:spcBef>
        <a:spcPct val="30000"/>
      </a:spcBef>
      <a:spcAft>
        <a:spcPct val="0"/>
      </a:spcAft>
      <a:buClr>
        <a:schemeClr val="tx1"/>
      </a:buClr>
      <a:buChar char="-"/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72CA68-80F3-47E6-9178-123A8A3D29A8}" type="slidenum">
              <a:rPr lang="de-DE"/>
              <a:pPr/>
              <a:t>1</a:t>
            </a:fld>
            <a:endParaRPr lang="de-DE"/>
          </a:p>
        </p:txBody>
      </p:sp>
      <p:sp>
        <p:nvSpPr>
          <p:cNvPr id="227430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74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DAC06C-F4D8-45FD-ADE3-CADE3BB1B6A7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F19156-DEE0-4C50-8F2D-52BE3139DAE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2695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0AE03-21F6-4C03-945F-BCE0538F16F3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761FC9-FE58-4D62-9CBF-7A5EDC80F1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8035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E3C6F5-38B4-425A-97E7-A8C12DFC2A36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24AF45-D833-43ED-84A1-1AE27D7D49D9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746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E59DE2-11A0-486B-8266-1B1074416C80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E91A0-1314-4804-9F50-DAC115FFE5FE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307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D5D3E4-AD8D-4EE0-A9AB-265F7AD06382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7E8C3-BE00-4793-8745-24DADAB0CA9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389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8616104-5487-49EA-8DC0-3D9CB407DD04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C3BDD-3387-41CD-99C9-F034415B5B2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30694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5CC3AF-591A-49CB-B5CF-D172AE57A35A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0E642-4DEA-4681-9202-214E4A74AA7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4710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5C2E1D5-714D-44E5-B064-6B9FB7599857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C5FCF-F508-4D5C-9A67-59C643DD576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298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118A4F-F295-459B-B532-50109FB5ED80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CED4E3-5F47-442D-8B32-58A184CB63E2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0915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02EDB3-3DA0-47D8-A134-0F6CE8E3852E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89CD8-E3CA-4EEC-ADDE-D61AC83E84F8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9860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99F4AA-D99D-48B7-B4EC-60E36025A060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9F582-2301-485F-9F38-4EE8A422D73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2054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1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83350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defRPr sz="800" i="0"/>
            </a:lvl1pPr>
          </a:lstStyle>
          <a:p>
            <a:fld id="{2F8AD840-A297-4BDF-8D02-1572CA887CEB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2281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83350"/>
            <a:ext cx="2895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defRPr sz="800" i="0"/>
            </a:lvl1pPr>
          </a:lstStyle>
          <a:p>
            <a:r>
              <a:rPr lang="de-DE"/>
              <a:t>© 2009 Robert Adunka</a:t>
            </a:r>
          </a:p>
        </p:txBody>
      </p:sp>
      <p:sp>
        <p:nvSpPr>
          <p:cNvPr id="2281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83350"/>
            <a:ext cx="2133600" cy="238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defRPr sz="800" i="0"/>
            </a:lvl1pPr>
          </a:lstStyle>
          <a:p>
            <a:fld id="{DCAF00EF-07BA-40AA-AF33-C840F65AA5B1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2281499" name="Text Box 27"/>
          <p:cNvSpPr txBox="1">
            <a:spLocks noChangeArrowheads="1"/>
          </p:cNvSpPr>
          <p:nvPr userDrawn="1"/>
        </p:nvSpPr>
        <p:spPr bwMode="auto">
          <a:xfrm>
            <a:off x="7050088" y="22225"/>
            <a:ext cx="12033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>
              <a:buClrTx/>
              <a:buFontTx/>
              <a:buNone/>
            </a:pPr>
            <a:r>
              <a:rPr lang="de-DE" sz="1800" b="1" i="0"/>
              <a:t>Zukunft</a:t>
            </a:r>
          </a:p>
          <a:p>
            <a:pPr algn="ctr">
              <a:buClrTx/>
              <a:buFontTx/>
              <a:buNone/>
            </a:pPr>
            <a:r>
              <a:rPr lang="de-DE" sz="1800" b="1" i="0"/>
              <a:t>Jahr: ____</a:t>
            </a:r>
            <a:endParaRPr lang="de-DE" i="0"/>
          </a:p>
        </p:txBody>
      </p:sp>
      <p:sp>
        <p:nvSpPr>
          <p:cNvPr id="2281500" name="Text Box 28"/>
          <p:cNvSpPr txBox="1">
            <a:spLocks noChangeArrowheads="1"/>
          </p:cNvSpPr>
          <p:nvPr userDrawn="1"/>
        </p:nvSpPr>
        <p:spPr bwMode="auto">
          <a:xfrm>
            <a:off x="4225925" y="22225"/>
            <a:ext cx="12541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>
              <a:buClrTx/>
              <a:buFontTx/>
              <a:buNone/>
            </a:pPr>
            <a:r>
              <a:rPr lang="de-DE" sz="1800" b="1" i="0"/>
              <a:t>Gegenwart</a:t>
            </a:r>
          </a:p>
          <a:p>
            <a:pPr algn="ctr">
              <a:buClrTx/>
              <a:buFontTx/>
              <a:buNone/>
            </a:pPr>
            <a:r>
              <a:rPr lang="de-DE" sz="1800" b="1" i="0"/>
              <a:t>Jahr: ____</a:t>
            </a:r>
          </a:p>
        </p:txBody>
      </p:sp>
      <p:sp>
        <p:nvSpPr>
          <p:cNvPr id="2281501" name="Text Box 29"/>
          <p:cNvSpPr txBox="1">
            <a:spLocks noChangeArrowheads="1"/>
          </p:cNvSpPr>
          <p:nvPr userDrawn="1"/>
        </p:nvSpPr>
        <p:spPr bwMode="auto">
          <a:xfrm>
            <a:off x="1222375" y="22225"/>
            <a:ext cx="166052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0" rIns="36000" bIns="0">
            <a:spAutoFit/>
          </a:bodyPr>
          <a:lstStyle/>
          <a:p>
            <a:pPr algn="ctr">
              <a:buClrTx/>
              <a:buFontTx/>
              <a:buNone/>
            </a:pPr>
            <a:r>
              <a:rPr lang="de-DE" sz="1800" b="1" i="0"/>
              <a:t>Vergangenheit</a:t>
            </a:r>
          </a:p>
          <a:p>
            <a:pPr algn="ctr">
              <a:buClrTx/>
              <a:buFontTx/>
              <a:buNone/>
            </a:pPr>
            <a:r>
              <a:rPr lang="de-DE" sz="1800" b="1" i="0"/>
              <a:t>Jahr: _____</a:t>
            </a:r>
            <a:endParaRPr lang="de-DE" i="0"/>
          </a:p>
        </p:txBody>
      </p:sp>
      <p:grpSp>
        <p:nvGrpSpPr>
          <p:cNvPr id="2281506" name="Group 34"/>
          <p:cNvGrpSpPr>
            <a:grpSpLocks/>
          </p:cNvGrpSpPr>
          <p:nvPr userDrawn="1"/>
        </p:nvGrpSpPr>
        <p:grpSpPr bwMode="auto">
          <a:xfrm>
            <a:off x="144463" y="738188"/>
            <a:ext cx="8729662" cy="5592762"/>
            <a:chOff x="91" y="442"/>
            <a:chExt cx="5214" cy="2728"/>
          </a:xfrm>
        </p:grpSpPr>
        <p:sp>
          <p:nvSpPr>
            <p:cNvPr id="2281479" name="Rectangle 7"/>
            <p:cNvSpPr>
              <a:spLocks noChangeArrowheads="1"/>
            </p:cNvSpPr>
            <p:nvPr userDrawn="1"/>
          </p:nvSpPr>
          <p:spPr bwMode="auto">
            <a:xfrm>
              <a:off x="2172" y="241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1480" name="Rectangle 8"/>
            <p:cNvSpPr>
              <a:spLocks noChangeArrowheads="1"/>
            </p:cNvSpPr>
            <p:nvPr userDrawn="1"/>
          </p:nvSpPr>
          <p:spPr bwMode="auto">
            <a:xfrm>
              <a:off x="500" y="241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2281481" name="AutoShape 9"/>
            <p:cNvCxnSpPr>
              <a:cxnSpLocks noChangeShapeType="1"/>
              <a:stCxn id="2281491" idx="2"/>
              <a:endCxn id="2281483" idx="0"/>
            </p:cNvCxnSpPr>
            <p:nvPr userDrawn="1"/>
          </p:nvCxnSpPr>
          <p:spPr bwMode="auto">
            <a:xfrm>
              <a:off x="2903" y="1200"/>
              <a:ext cx="0" cy="2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482" name="AutoShape 10"/>
            <p:cNvCxnSpPr>
              <a:cxnSpLocks noChangeShapeType="1"/>
              <a:stCxn id="2281483" idx="2"/>
              <a:endCxn id="2281479" idx="0"/>
            </p:cNvCxnSpPr>
            <p:nvPr userDrawn="1"/>
          </p:nvCxnSpPr>
          <p:spPr bwMode="auto">
            <a:xfrm>
              <a:off x="2903" y="2184"/>
              <a:ext cx="0" cy="22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81483" name="Rectangle 11"/>
            <p:cNvSpPr>
              <a:spLocks noChangeArrowheads="1"/>
            </p:cNvSpPr>
            <p:nvPr userDrawn="1"/>
          </p:nvSpPr>
          <p:spPr bwMode="auto">
            <a:xfrm>
              <a:off x="2172" y="1425"/>
              <a:ext cx="1461" cy="7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1484" name="Rectangle 12"/>
            <p:cNvSpPr>
              <a:spLocks noChangeArrowheads="1"/>
            </p:cNvSpPr>
            <p:nvPr userDrawn="1"/>
          </p:nvSpPr>
          <p:spPr bwMode="auto">
            <a:xfrm>
              <a:off x="500" y="1425"/>
              <a:ext cx="1461" cy="7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1485" name="Rectangle 13"/>
            <p:cNvSpPr>
              <a:spLocks noChangeArrowheads="1"/>
            </p:cNvSpPr>
            <p:nvPr userDrawn="1"/>
          </p:nvSpPr>
          <p:spPr bwMode="auto">
            <a:xfrm>
              <a:off x="3844" y="1425"/>
              <a:ext cx="1461" cy="759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2281486" name="AutoShape 14"/>
            <p:cNvCxnSpPr>
              <a:cxnSpLocks noChangeShapeType="1"/>
              <a:stCxn id="2281484" idx="3"/>
              <a:endCxn id="2281483" idx="1"/>
            </p:cNvCxnSpPr>
            <p:nvPr userDrawn="1"/>
          </p:nvCxnSpPr>
          <p:spPr bwMode="auto">
            <a:xfrm>
              <a:off x="1961" y="1804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487" name="AutoShape 15"/>
            <p:cNvCxnSpPr>
              <a:cxnSpLocks noChangeShapeType="1"/>
              <a:stCxn id="2281485" idx="1"/>
              <a:endCxn id="2281483" idx="3"/>
            </p:cNvCxnSpPr>
            <p:nvPr userDrawn="1"/>
          </p:nvCxnSpPr>
          <p:spPr bwMode="auto">
            <a:xfrm flipH="1">
              <a:off x="3633" y="1805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81488" name="Rectangle 16"/>
            <p:cNvSpPr>
              <a:spLocks noChangeArrowheads="1"/>
            </p:cNvSpPr>
            <p:nvPr userDrawn="1"/>
          </p:nvSpPr>
          <p:spPr bwMode="auto">
            <a:xfrm>
              <a:off x="3844" y="241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2281489" name="AutoShape 17"/>
            <p:cNvCxnSpPr>
              <a:cxnSpLocks noChangeShapeType="1"/>
              <a:stCxn id="2281480" idx="3"/>
              <a:endCxn id="2281479" idx="1"/>
            </p:cNvCxnSpPr>
            <p:nvPr userDrawn="1"/>
          </p:nvCxnSpPr>
          <p:spPr bwMode="auto">
            <a:xfrm>
              <a:off x="1961" y="2792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490" name="AutoShape 18"/>
            <p:cNvCxnSpPr>
              <a:cxnSpLocks noChangeShapeType="1"/>
              <a:stCxn id="2281479" idx="3"/>
              <a:endCxn id="2281488" idx="1"/>
            </p:cNvCxnSpPr>
            <p:nvPr userDrawn="1"/>
          </p:nvCxnSpPr>
          <p:spPr bwMode="auto">
            <a:xfrm>
              <a:off x="3633" y="2791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81491" name="Rectangle 19"/>
            <p:cNvSpPr>
              <a:spLocks noChangeArrowheads="1"/>
            </p:cNvSpPr>
            <p:nvPr userDrawn="1"/>
          </p:nvSpPr>
          <p:spPr bwMode="auto">
            <a:xfrm>
              <a:off x="2172" y="44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1492" name="Rectangle 20"/>
            <p:cNvSpPr>
              <a:spLocks noChangeArrowheads="1"/>
            </p:cNvSpPr>
            <p:nvPr userDrawn="1"/>
          </p:nvSpPr>
          <p:spPr bwMode="auto">
            <a:xfrm>
              <a:off x="500" y="44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281493" name="Rectangle 21"/>
            <p:cNvSpPr>
              <a:spLocks noChangeArrowheads="1"/>
            </p:cNvSpPr>
            <p:nvPr userDrawn="1"/>
          </p:nvSpPr>
          <p:spPr bwMode="auto">
            <a:xfrm>
              <a:off x="3844" y="442"/>
              <a:ext cx="1461" cy="7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cxnSp>
          <p:nvCxnSpPr>
            <p:cNvPr id="2281494" name="AutoShape 22"/>
            <p:cNvCxnSpPr>
              <a:cxnSpLocks noChangeShapeType="1"/>
              <a:stCxn id="2281492" idx="3"/>
              <a:endCxn id="2281491" idx="1"/>
            </p:cNvCxnSpPr>
            <p:nvPr userDrawn="1"/>
          </p:nvCxnSpPr>
          <p:spPr bwMode="auto">
            <a:xfrm>
              <a:off x="1961" y="822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495" name="AutoShape 23"/>
            <p:cNvCxnSpPr>
              <a:cxnSpLocks noChangeShapeType="1"/>
              <a:stCxn id="2281491" idx="3"/>
              <a:endCxn id="2281493" idx="1"/>
            </p:cNvCxnSpPr>
            <p:nvPr userDrawn="1"/>
          </p:nvCxnSpPr>
          <p:spPr bwMode="auto">
            <a:xfrm>
              <a:off x="3633" y="821"/>
              <a:ext cx="21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281496" name="Text Box 24"/>
            <p:cNvSpPr txBox="1">
              <a:spLocks noChangeArrowheads="1"/>
            </p:cNvSpPr>
            <p:nvPr userDrawn="1"/>
          </p:nvSpPr>
          <p:spPr bwMode="auto">
            <a:xfrm rot="-5400000">
              <a:off x="-79" y="2618"/>
              <a:ext cx="63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0">
              <a:spAutoFit/>
            </a:bodyPr>
            <a:lstStyle/>
            <a:p>
              <a:pPr algn="ctr">
                <a:buClrTx/>
                <a:buFontTx/>
                <a:buNone/>
              </a:pPr>
              <a:r>
                <a:rPr lang="de-DE" sz="1800" b="1" i="0"/>
                <a:t>Subsystem</a:t>
              </a:r>
            </a:p>
            <a:p>
              <a:pPr algn="ctr">
                <a:buClrTx/>
                <a:buFontTx/>
                <a:buNone/>
              </a:pPr>
              <a:r>
                <a:rPr lang="de-DE" i="0"/>
                <a:t>(Untersystem)</a:t>
              </a:r>
            </a:p>
          </p:txBody>
        </p:sp>
        <p:sp>
          <p:nvSpPr>
            <p:cNvPr id="2281497" name="Text Box 25"/>
            <p:cNvSpPr txBox="1">
              <a:spLocks noChangeArrowheads="1"/>
            </p:cNvSpPr>
            <p:nvPr userDrawn="1"/>
          </p:nvSpPr>
          <p:spPr bwMode="auto">
            <a:xfrm rot="-5400000">
              <a:off x="-43" y="1753"/>
              <a:ext cx="432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0">
              <a:spAutoFit/>
            </a:bodyPr>
            <a:lstStyle/>
            <a:p>
              <a:pPr algn="ctr">
                <a:buClrTx/>
                <a:buFontTx/>
                <a:buNone/>
              </a:pPr>
              <a:r>
                <a:rPr lang="de-DE" sz="1800" b="1" i="0"/>
                <a:t>System</a:t>
              </a:r>
            </a:p>
          </p:txBody>
        </p:sp>
        <p:sp>
          <p:nvSpPr>
            <p:cNvPr id="2281498" name="Text Box 26"/>
            <p:cNvSpPr txBox="1">
              <a:spLocks noChangeArrowheads="1"/>
            </p:cNvSpPr>
            <p:nvPr userDrawn="1"/>
          </p:nvSpPr>
          <p:spPr bwMode="auto">
            <a:xfrm rot="-5400000">
              <a:off x="-131" y="694"/>
              <a:ext cx="73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36000" tIns="0" rIns="36000" bIns="0">
              <a:spAutoFit/>
            </a:bodyPr>
            <a:lstStyle/>
            <a:p>
              <a:pPr algn="ctr">
                <a:buClrTx/>
                <a:buFontTx/>
                <a:buNone/>
              </a:pPr>
              <a:r>
                <a:rPr lang="de-DE" sz="1800" b="1" i="0"/>
                <a:t>Supersystem</a:t>
              </a:r>
            </a:p>
            <a:p>
              <a:pPr algn="ctr">
                <a:buClrTx/>
                <a:buFontTx/>
                <a:buNone/>
              </a:pPr>
              <a:r>
                <a:rPr lang="de-DE" i="0"/>
                <a:t>(Obersystem)</a:t>
              </a:r>
            </a:p>
          </p:txBody>
        </p:sp>
        <p:cxnSp>
          <p:nvCxnSpPr>
            <p:cNvPr id="2281502" name="AutoShape 30"/>
            <p:cNvCxnSpPr>
              <a:cxnSpLocks noChangeShapeType="1"/>
              <a:stCxn id="2281492" idx="2"/>
              <a:endCxn id="2281484" idx="0"/>
            </p:cNvCxnSpPr>
            <p:nvPr userDrawn="1"/>
          </p:nvCxnSpPr>
          <p:spPr bwMode="auto">
            <a:xfrm>
              <a:off x="1231" y="1200"/>
              <a:ext cx="0" cy="2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503" name="AutoShape 31"/>
            <p:cNvCxnSpPr>
              <a:cxnSpLocks noChangeShapeType="1"/>
              <a:stCxn id="2281484" idx="2"/>
              <a:endCxn id="2281480" idx="0"/>
            </p:cNvCxnSpPr>
            <p:nvPr userDrawn="1"/>
          </p:nvCxnSpPr>
          <p:spPr bwMode="auto">
            <a:xfrm>
              <a:off x="1231" y="2184"/>
              <a:ext cx="0" cy="22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504" name="AutoShape 32"/>
            <p:cNvCxnSpPr>
              <a:cxnSpLocks noChangeShapeType="1"/>
              <a:stCxn id="2281493" idx="2"/>
              <a:endCxn id="2281485" idx="0"/>
            </p:cNvCxnSpPr>
            <p:nvPr userDrawn="1"/>
          </p:nvCxnSpPr>
          <p:spPr bwMode="auto">
            <a:xfrm>
              <a:off x="4575" y="1200"/>
              <a:ext cx="0" cy="22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281505" name="AutoShape 33"/>
            <p:cNvCxnSpPr>
              <a:cxnSpLocks noChangeShapeType="1"/>
              <a:stCxn id="2281485" idx="2"/>
              <a:endCxn id="2281488" idx="0"/>
            </p:cNvCxnSpPr>
            <p:nvPr userDrawn="1"/>
          </p:nvCxnSpPr>
          <p:spPr bwMode="auto">
            <a:xfrm>
              <a:off x="4575" y="2184"/>
              <a:ext cx="0" cy="228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281509" name="AutoShape 37"/>
          <p:cNvSpPr>
            <a:spLocks noChangeArrowheads="1"/>
          </p:cNvSpPr>
          <p:nvPr userDrawn="1"/>
        </p:nvSpPr>
        <p:spPr bwMode="auto">
          <a:xfrm flipH="1">
            <a:off x="2892425" y="249238"/>
            <a:ext cx="976313" cy="976312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281510" name="AutoShape 38"/>
          <p:cNvSpPr>
            <a:spLocks noChangeArrowheads="1"/>
          </p:cNvSpPr>
          <p:nvPr userDrawn="1"/>
        </p:nvSpPr>
        <p:spPr bwMode="auto">
          <a:xfrm>
            <a:off x="5821363" y="249238"/>
            <a:ext cx="976312" cy="976312"/>
          </a:xfrm>
          <a:custGeom>
            <a:avLst/>
            <a:gdLst>
              <a:gd name="G0" fmla="+- 0 0 0"/>
              <a:gd name="G1" fmla="+- -11796480 0 0"/>
              <a:gd name="G2" fmla="+- 0 0 -11796480"/>
              <a:gd name="G3" fmla="+- 10800 0 0"/>
              <a:gd name="G4" fmla="+- 0 0 0"/>
              <a:gd name="T0" fmla="*/ 360 256 1"/>
              <a:gd name="T1" fmla="*/ 0 256 1"/>
              <a:gd name="G5" fmla="+- G2 T0 T1"/>
              <a:gd name="G6" fmla="?: G2 G2 G5"/>
              <a:gd name="G7" fmla="+- 0 0 G6"/>
              <a:gd name="G8" fmla="+- 5400 0 0"/>
              <a:gd name="G9" fmla="+- 0 0 -11796480"/>
              <a:gd name="G10" fmla="+- 5400 0 2700"/>
              <a:gd name="G11" fmla="cos G10 0"/>
              <a:gd name="G12" fmla="sin G10 0"/>
              <a:gd name="G13" fmla="cos 13500 0"/>
              <a:gd name="G14" fmla="sin 13500 0"/>
              <a:gd name="G15" fmla="+- G11 10800 0"/>
              <a:gd name="G16" fmla="+- G12 10800 0"/>
              <a:gd name="G17" fmla="+- G13 10800 0"/>
              <a:gd name="G18" fmla="+- G14 10800 0"/>
              <a:gd name="G19" fmla="*/ 5400 1 2"/>
              <a:gd name="G20" fmla="+- G19 5400 0"/>
              <a:gd name="G21" fmla="cos G20 0"/>
              <a:gd name="G22" fmla="sin G20 0"/>
              <a:gd name="G23" fmla="+- G21 10800 0"/>
              <a:gd name="G24" fmla="+- G12 G23 G22"/>
              <a:gd name="G25" fmla="+- G22 G23 G11"/>
              <a:gd name="G26" fmla="cos 10800 0"/>
              <a:gd name="G27" fmla="sin 10800 0"/>
              <a:gd name="G28" fmla="cos 5400 0"/>
              <a:gd name="G29" fmla="sin 5400 0"/>
              <a:gd name="G30" fmla="+- G26 10800 0"/>
              <a:gd name="G31" fmla="+- G27 10800 0"/>
              <a:gd name="G32" fmla="+- G28 10800 0"/>
              <a:gd name="G33" fmla="+- G29 10800 0"/>
              <a:gd name="G34" fmla="+- G19 5400 0"/>
              <a:gd name="G35" fmla="cos G34 -11796480"/>
              <a:gd name="G36" fmla="sin G34 -11796480"/>
              <a:gd name="G37" fmla="+/ -11796480 0 2"/>
              <a:gd name="T2" fmla="*/ 180 256 1"/>
              <a:gd name="T3" fmla="*/ 0 256 1"/>
              <a:gd name="G38" fmla="+- G37 T2 T3"/>
              <a:gd name="G39" fmla="?: G2 G37 G38"/>
              <a:gd name="G40" fmla="cos 10800 G39"/>
              <a:gd name="G41" fmla="sin 10800 G39"/>
              <a:gd name="G42" fmla="cos 5400 G39"/>
              <a:gd name="G43" fmla="sin 5400 G39"/>
              <a:gd name="G44" fmla="+- G40 10800 0"/>
              <a:gd name="G45" fmla="+- G41 10800 0"/>
              <a:gd name="G46" fmla="+- G42 10800 0"/>
              <a:gd name="G47" fmla="+- G43 10800 0"/>
              <a:gd name="G48" fmla="+- G35 10800 0"/>
              <a:gd name="G49" fmla="+- G36 10800 0"/>
              <a:gd name="T4" fmla="*/ 10799 w 21600"/>
              <a:gd name="T5" fmla="*/ 0 h 21600"/>
              <a:gd name="T6" fmla="*/ 2700 w 21600"/>
              <a:gd name="T7" fmla="*/ 10800 h 21600"/>
              <a:gd name="T8" fmla="*/ 10799 w 21600"/>
              <a:gd name="T9" fmla="*/ 5400 h 21600"/>
              <a:gd name="T10" fmla="*/ 24300 w 21600"/>
              <a:gd name="T11" fmla="*/ 10800 h 21600"/>
              <a:gd name="T12" fmla="*/ 18900 w 21600"/>
              <a:gd name="T13" fmla="*/ 16200 h 21600"/>
              <a:gd name="T14" fmla="*/ 13500 w 21600"/>
              <a:gd name="T15" fmla="*/ 10800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6200" y="10800"/>
                </a:moveTo>
                <a:cubicBezTo>
                  <a:pt x="16200" y="7817"/>
                  <a:pt x="13782" y="5400"/>
                  <a:pt x="10800" y="5400"/>
                </a:cubicBezTo>
                <a:cubicBezTo>
                  <a:pt x="7817" y="5400"/>
                  <a:pt x="5400" y="7817"/>
                  <a:pt x="5400" y="10800"/>
                </a:cubicBezTo>
                <a:lnTo>
                  <a:pt x="0" y="10800"/>
                </a:lnTo>
                <a:cubicBezTo>
                  <a:pt x="0" y="4835"/>
                  <a:pt x="4835" y="0"/>
                  <a:pt x="10800" y="0"/>
                </a:cubicBezTo>
                <a:cubicBezTo>
                  <a:pt x="16764" y="0"/>
                  <a:pt x="21599" y="4835"/>
                  <a:pt x="21600" y="10799"/>
                </a:cubicBezTo>
                <a:lnTo>
                  <a:pt x="21600" y="10800"/>
                </a:lnTo>
                <a:lnTo>
                  <a:pt x="24300" y="10800"/>
                </a:lnTo>
                <a:lnTo>
                  <a:pt x="18900" y="16200"/>
                </a:lnTo>
                <a:lnTo>
                  <a:pt x="13500" y="10800"/>
                </a:lnTo>
                <a:lnTo>
                  <a:pt x="16200" y="10800"/>
                </a:lnTo>
                <a:close/>
              </a:path>
            </a:pathLst>
          </a:custGeom>
          <a:solidFill>
            <a:srgbClr val="C0C0C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281507" name="Text Box 35"/>
          <p:cNvSpPr txBox="1">
            <a:spLocks noChangeArrowheads="1"/>
          </p:cNvSpPr>
          <p:nvPr userDrawn="1"/>
        </p:nvSpPr>
        <p:spPr bwMode="auto">
          <a:xfrm>
            <a:off x="3013075" y="228600"/>
            <a:ext cx="484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600" i="0">
                <a:latin typeface="Symbol" pitchFamily="18" charset="2"/>
              </a:rPr>
              <a:t>D</a:t>
            </a:r>
            <a:r>
              <a:rPr lang="de-DE" sz="1600" i="0"/>
              <a:t>t=</a:t>
            </a:r>
          </a:p>
        </p:txBody>
      </p:sp>
      <p:sp>
        <p:nvSpPr>
          <p:cNvPr id="2281508" name="Text Box 36"/>
          <p:cNvSpPr txBox="1">
            <a:spLocks noChangeArrowheads="1"/>
          </p:cNvSpPr>
          <p:nvPr userDrawn="1"/>
        </p:nvSpPr>
        <p:spPr bwMode="auto">
          <a:xfrm>
            <a:off x="5930900" y="228600"/>
            <a:ext cx="4841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600" i="0">
                <a:latin typeface="Symbol" pitchFamily="18" charset="2"/>
              </a:rPr>
              <a:t>D</a:t>
            </a:r>
            <a:r>
              <a:rPr lang="de-DE" sz="1600" i="0"/>
              <a:t>t=</a:t>
            </a:r>
          </a:p>
        </p:txBody>
      </p:sp>
      <p:sp>
        <p:nvSpPr>
          <p:cNvPr id="2281511" name="Text Box 39"/>
          <p:cNvSpPr txBox="1">
            <a:spLocks noChangeArrowheads="1"/>
          </p:cNvSpPr>
          <p:nvPr userDrawn="1"/>
        </p:nvSpPr>
        <p:spPr bwMode="auto">
          <a:xfrm>
            <a:off x="828675" y="738188"/>
            <a:ext cx="2446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de-DE" sz="1400" i="0">
              <a:solidFill>
                <a:schemeClr val="bg1"/>
              </a:solidFill>
            </a:endParaRPr>
          </a:p>
        </p:txBody>
      </p:sp>
      <p:sp>
        <p:nvSpPr>
          <p:cNvPr id="2281512" name="Text Box 40"/>
          <p:cNvSpPr txBox="1">
            <a:spLocks noChangeArrowheads="1"/>
          </p:cNvSpPr>
          <p:nvPr userDrawn="1"/>
        </p:nvSpPr>
        <p:spPr bwMode="auto">
          <a:xfrm>
            <a:off x="828675" y="800100"/>
            <a:ext cx="244633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de-DE" sz="1400" i="0">
              <a:solidFill>
                <a:schemeClr val="bg1"/>
              </a:solidFill>
            </a:endParaRPr>
          </a:p>
        </p:txBody>
      </p:sp>
      <p:sp>
        <p:nvSpPr>
          <p:cNvPr id="2281529" name="Text Box 57"/>
          <p:cNvSpPr txBox="1">
            <a:spLocks noChangeArrowheads="1"/>
          </p:cNvSpPr>
          <p:nvPr userDrawn="1"/>
        </p:nvSpPr>
        <p:spPr bwMode="auto">
          <a:xfrm>
            <a:off x="3603625" y="2774950"/>
            <a:ext cx="18700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i="0"/>
              <a:t>Technisches System:</a:t>
            </a:r>
            <a:endParaRPr lang="de-DE" sz="1400" b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  <a:ea typeface="+mn-ea"/>
          <a:cs typeface="+mn-cs"/>
        </a:defRPr>
      </a:lvl1pPr>
      <a:lvl2pPr marL="179388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2pPr>
      <a:lvl3pPr marL="358775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3pPr>
      <a:lvl4pPr marL="538163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4pPr>
      <a:lvl5pPr marL="7175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5pPr>
      <a:lvl6pPr marL="11747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6pPr>
      <a:lvl7pPr marL="16319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7pPr>
      <a:lvl8pPr marL="20891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8pPr>
      <a:lvl9pPr marL="2546350" algn="l" rtl="0" fontAlgn="base">
        <a:spcBef>
          <a:spcPct val="20000"/>
        </a:spcBef>
        <a:spcAft>
          <a:spcPct val="0"/>
        </a:spcAft>
        <a:defRPr sz="1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B3633-2D7B-4573-982D-28F6F7498981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2009 Robert Adunka</a:t>
            </a: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4FCB5-BF85-4566-A2EC-C205749B8D08}" type="slidenum">
              <a:rPr lang="de-DE"/>
              <a:pPr/>
              <a:t>1</a:t>
            </a:fld>
            <a:endParaRPr lang="de-DE"/>
          </a:p>
        </p:txBody>
      </p:sp>
      <p:pic>
        <p:nvPicPr>
          <p:cNvPr id="1139848" name="Picture 136" descr="P706005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1" t="18568" r="19016" b="69038"/>
          <a:stretch>
            <a:fillRect/>
          </a:stretch>
        </p:blipFill>
        <p:spPr bwMode="auto">
          <a:xfrm>
            <a:off x="3668713" y="3336925"/>
            <a:ext cx="2362200" cy="37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9849" name="Text Box 137"/>
          <p:cNvSpPr txBox="1">
            <a:spLocks noChangeArrowheads="1"/>
          </p:cNvSpPr>
          <p:nvPr/>
        </p:nvSpPr>
        <p:spPr bwMode="auto">
          <a:xfrm>
            <a:off x="3897313" y="3032125"/>
            <a:ext cx="14747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3538" indent="-363538">
              <a:defRPr sz="2400">
                <a:solidFill>
                  <a:schemeClr val="tx1"/>
                </a:solidFill>
                <a:latin typeface="Arial" charset="0"/>
              </a:defRPr>
            </a:lvl1pPr>
            <a:lvl2pPr>
              <a:defRPr sz="2400">
                <a:solidFill>
                  <a:schemeClr val="tx1"/>
                </a:solidFill>
                <a:latin typeface="Arial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sz="1400" b="1"/>
              <a:t>Kugelschreiber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AFF3A-CAB0-49AC-97B4-CB236DD53687}" type="datetime1">
              <a:rPr lang="de-DE"/>
              <a:pPr/>
              <a:t>05.01.2012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© 2009 Robert Adunka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9BA22-28EE-4FA6-8AB3-531B98DBAE37}" type="slidenum">
              <a:rPr lang="de-DE"/>
              <a:pPr/>
              <a:t>2</a:t>
            </a:fld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9-Felder">
  <a:themeElements>
    <a:clrScheme name="9-Feld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9-Feld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3538" marR="0" indent="-363538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0" lang="de-DE" sz="1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hlink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63538" marR="0" indent="-363538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chemeClr val="accent2"/>
          </a:buClr>
          <a:buSzTx/>
          <a:buFont typeface="Wingdings" pitchFamily="2" charset="2"/>
          <a:buNone/>
          <a:tabLst/>
          <a:defRPr kumimoji="0" lang="de-DE" sz="1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9-Feld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-Feld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-Feld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D0D3DA"/>
      </a:lt2>
      <a:accent1>
        <a:srgbClr val="949EAA"/>
      </a:accent1>
      <a:accent2>
        <a:srgbClr val="FF9900"/>
      </a:accent2>
      <a:accent3>
        <a:srgbClr val="FFFFFF"/>
      </a:accent3>
      <a:accent4>
        <a:srgbClr val="000000"/>
      </a:accent4>
      <a:accent5>
        <a:srgbClr val="C8CCD2"/>
      </a:accent5>
      <a:accent6>
        <a:srgbClr val="E78A00"/>
      </a:accent6>
      <a:hlink>
        <a:srgbClr val="003399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J:\safety_folienvorlage\neu\2_process_safety_131204_v1.31d\2005\process_safety_vorlage_2k_d132.ppt</Template>
  <TotalTime>0</TotalTime>
  <Words>14</Words>
  <Application>Microsoft Office PowerPoint</Application>
  <PresentationFormat>Bildschirmpräsentation (4:3)</PresentationFormat>
  <Paragraphs>8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Wingdings</vt:lpstr>
      <vt:lpstr>Symbol</vt:lpstr>
      <vt:lpstr>9-Felder</vt:lpstr>
      <vt:lpstr>PowerPoint-Präsentation</vt:lpstr>
      <vt:lpstr>PowerPoint-Präsentation</vt:lpstr>
    </vt:vector>
  </TitlesOfParts>
  <Company>Copyright by Dr. Robert Adunka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Arbeitsblätter zum Neun-Felder-Denken</dc:title>
  <dc:creator>Dr. Robert Adunka</dc:creator>
  <cp:lastModifiedBy>Christoph Raab</cp:lastModifiedBy>
  <cp:revision>376</cp:revision>
  <cp:lastPrinted>2001-12-10T12:36:55Z</cp:lastPrinted>
  <dcterms:created xsi:type="dcterms:W3CDTF">2001-10-12T10:57:36Z</dcterms:created>
  <dcterms:modified xsi:type="dcterms:W3CDTF">2012-01-05T07:37:49Z</dcterms:modified>
</cp:coreProperties>
</file>